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bc20bdf3c1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bc20bdf3c1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c20bdf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c20bdf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c20bdf3c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c20bdf3c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c0fee0ac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c0fee0ac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c20bdf3c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c20bdf3c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c20bdf3c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c20bdf3c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c20bdf3c1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c20bdf3c1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c20bdf3c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c20bdf3c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c20bdf3c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bc20bdf3c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Safety Properties of </a:t>
            </a:r>
            <a:br>
              <a:rPr lang="en" sz="3200"/>
            </a:br>
            <a:r>
              <a:rPr lang="en" sz="3200"/>
              <a:t>Inductive Logic Programming</a:t>
            </a:r>
            <a:endParaRPr sz="32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Gavin Leech, Nandi Schoots, Joar Skalse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</a:pPr>
            <a:r>
              <a:rPr lang="en">
                <a:solidFill>
                  <a:srgbClr val="FFFFFF"/>
                </a:solidFill>
              </a:rPr>
              <a:t>Two boundaries, thus risk of info loss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</a:pPr>
            <a:r>
              <a:rPr lang="en">
                <a:solidFill>
                  <a:srgbClr val="FFFFFF"/>
                </a:solidFill>
              </a:rPr>
              <a:t>No accessibility (algorithm transparency)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</a:pPr>
            <a:r>
              <a:rPr lang="en">
                <a:solidFill>
                  <a:srgbClr val="FFFFFF"/>
                </a:solidFill>
              </a:rPr>
              <a:t>Low control over inductive bias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●"/>
            </a:pPr>
            <a:r>
              <a:rPr lang="en">
                <a:solidFill>
                  <a:srgbClr val="FFFFFF"/>
                </a:solidFill>
              </a:rPr>
              <a:t>No hard constraints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8" name="Google Shape;108;p22"/>
          <p:cNvSpPr/>
          <p:nvPr/>
        </p:nvSpPr>
        <p:spPr>
          <a:xfrm>
            <a:off x="4994925" y="3578275"/>
            <a:ext cx="3565800" cy="9906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/>
        </p:nvSpPr>
        <p:spPr>
          <a:xfrm>
            <a:off x="4931250" y="3676125"/>
            <a:ext cx="3710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</a:t>
            </a:r>
            <a:r>
              <a:rPr lang="en">
                <a:solidFill>
                  <a:srgbClr val="FFFFFF"/>
                </a:solidFill>
              </a:rPr>
              <a:t>Symbol             Subsymbol             Symbol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input                 inference               </a:t>
            </a:r>
            <a:r>
              <a:rPr lang="en">
                <a:solidFill>
                  <a:srgbClr val="FFFFFF"/>
                </a:solidFill>
              </a:rPr>
              <a:t>output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           </a:t>
            </a:r>
            <a:r>
              <a:rPr lang="en">
                <a:solidFill>
                  <a:srgbClr val="FF0000"/>
                </a:solidFill>
              </a:rPr>
              <a:t>risk!                        risk!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 from neural-symbolic hybrids?</a:t>
            </a:r>
            <a:endParaRPr/>
          </a:p>
        </p:txBody>
      </p:sp>
      <p:sp>
        <p:nvSpPr>
          <p:cNvPr id="111" name="Google Shape;111;p22"/>
          <p:cNvSpPr/>
          <p:nvPr/>
        </p:nvSpPr>
        <p:spPr>
          <a:xfrm>
            <a:off x="5907600" y="3877875"/>
            <a:ext cx="353700" cy="21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2"/>
          <p:cNvSpPr/>
          <p:nvPr/>
        </p:nvSpPr>
        <p:spPr>
          <a:xfrm>
            <a:off x="7397150" y="3877875"/>
            <a:ext cx="353700" cy="21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care?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432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b="1" lang="en">
                <a:solidFill>
                  <a:srgbClr val="FFFFFF"/>
                </a:solidFill>
              </a:rPr>
              <a:t>Q</a:t>
            </a:r>
            <a:r>
              <a:rPr lang="en">
                <a:solidFill>
                  <a:srgbClr val="FFFFFF"/>
                </a:solidFill>
              </a:rPr>
              <a:t>:  Paradigms with better safety, to substitute or complement DL? 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Case study in estimating safety potential 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Analyse the old hunch: "Symbolic approaches safer than neural" 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Kinds of hybrid systems that are viable and useful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ILP?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156050" y="1294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Symbolic supervised </a:t>
            </a: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learning: </a:t>
            </a:r>
            <a:br>
              <a:rPr lang="en">
                <a:solidFill>
                  <a:srgbClr val="FFFFFF"/>
                </a:solidFill>
              </a:rPr>
            </a:b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     inductive logic </a:t>
            </a: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                + </a:t>
            </a:r>
            <a:br>
              <a:rPr lang="en">
                <a:solidFill>
                  <a:srgbClr val="FFFFFF"/>
                </a:solidFill>
              </a:rPr>
            </a:br>
            <a:r>
              <a:rPr lang="en">
                <a:solidFill>
                  <a:srgbClr val="FFFFFF"/>
                </a:solidFill>
              </a:rPr>
              <a:t>  logic programming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h ← ILP(E</a:t>
            </a:r>
            <a:r>
              <a:rPr baseline="30000" lang="en">
                <a:solidFill>
                  <a:srgbClr val="FFFFFF"/>
                </a:solidFill>
              </a:rPr>
              <a:t>+</a:t>
            </a:r>
            <a:r>
              <a:rPr lang="en">
                <a:solidFill>
                  <a:srgbClr val="FFFFFF"/>
                </a:solidFill>
              </a:rPr>
              <a:t>, E</a:t>
            </a:r>
            <a:r>
              <a:rPr baseline="30000" lang="en">
                <a:solidFill>
                  <a:srgbClr val="FFFFFF"/>
                </a:solidFill>
              </a:rPr>
              <a:t>- </a:t>
            </a:r>
            <a:r>
              <a:rPr lang="en">
                <a:solidFill>
                  <a:srgbClr val="FFFFFF"/>
                </a:solidFill>
              </a:rPr>
              <a:t>, B)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2475" y="189050"/>
            <a:ext cx="6353900" cy="4765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dream: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Expert elicitation → knowledge representation, discovery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Predicate invention: ~ representation learning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All in interpretable steps, with interpretable results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evaluate safety?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3455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“</a:t>
            </a:r>
            <a:r>
              <a:rPr lang="en" sz="2100">
                <a:solidFill>
                  <a:srgbClr val="FFFFFF"/>
                </a:solidFill>
              </a:rPr>
              <a:t>SRA” (Ortega and Maini):</a:t>
            </a:r>
            <a:br>
              <a:rPr lang="en" sz="2100">
                <a:solidFill>
                  <a:srgbClr val="FFFFFF"/>
                </a:solidFill>
              </a:rPr>
            </a:b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Specification (impose properties, value loading);</a:t>
            </a:r>
            <a:br>
              <a:rPr lang="en" sz="2100">
                <a:solidFill>
                  <a:srgbClr val="FFFFFF"/>
                </a:solidFill>
              </a:rPr>
            </a:b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Robustness properties; </a:t>
            </a:r>
            <a:br>
              <a:rPr lang="en" sz="2100">
                <a:solidFill>
                  <a:srgbClr val="FFFFFF"/>
                </a:solidFill>
              </a:rPr>
            </a:br>
            <a:endParaRPr sz="2100">
              <a:solidFill>
                <a:srgbClr val="FFFFFF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Char char="●"/>
            </a:pPr>
            <a:r>
              <a:rPr lang="en" sz="2100">
                <a:solidFill>
                  <a:srgbClr val="FFFFFF"/>
                </a:solidFill>
              </a:rPr>
              <a:t>Assurance properties (interpretability; verification; control of bias)</a:t>
            </a:r>
            <a:endParaRPr sz="2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2154" y="0"/>
            <a:ext cx="661969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Safety(ILP) vs Safety(DL)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We cover 6 properties, but top 3:</a:t>
            </a:r>
            <a:br>
              <a:rPr lang="en">
                <a:solidFill>
                  <a:srgbClr val="FFFFFF"/>
                </a:solidFill>
              </a:rPr>
            </a:br>
            <a:endParaRPr sz="900"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ILP models are transparent and reasonably accessible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iff data already available on a symbolic level!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ILP is convenient for specification, 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iff examples and properties of correct behaviour are in FOL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ILP more promising for verifying 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can verify whether an ILP model satisfies a spec by logical resolution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8775" y="726761"/>
            <a:ext cx="2586450" cy="368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But! ILP performance lags</a:t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356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No longer competitive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Massive space complexity (exponential in hypothesis length)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E</a:t>
            </a:r>
            <a:r>
              <a:rPr lang="en">
                <a:solidFill>
                  <a:srgbClr val="FFFFFF"/>
                </a:solidFill>
              </a:rPr>
              <a:t>xpressiveness of FOL → search over large discrete spaces, in NP</a:t>
            </a:r>
            <a:r>
              <a:rPr baseline="30000" lang="en">
                <a:solidFill>
                  <a:srgbClr val="FFFFFF"/>
                </a:solidFill>
              </a:rPr>
              <a:t>NP</a:t>
            </a:r>
            <a:br>
              <a:rPr baseline="30000"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Handcrafting task-specific inductive biases</a:t>
            </a:r>
            <a:endParaRPr>
              <a:solidFill>
                <a:srgbClr val="FFFFFF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</a:pPr>
            <a:r>
              <a:rPr lang="en">
                <a:solidFill>
                  <a:srgbClr val="FFFFFF"/>
                </a:solidFill>
              </a:rPr>
              <a:t>No ~ architecture search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The deep threat to knowledge representation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